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806"/>
    <a:srgbClr val="D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EF927-D031-43F4-AA53-1A2315447634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C4315-44C6-4FFF-AD1F-41A06475A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7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dventistbookcenter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685800"/>
            <a:ext cx="3339838" cy="38853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5" y="4343400"/>
            <a:ext cx="5104065" cy="2286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0" y="381000"/>
            <a:ext cx="9144000" cy="5562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845">
            <a:off x="6531059" y="186756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6068">
            <a:off x="406922" y="361745"/>
            <a:ext cx="3302940" cy="431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17">
            <a:off x="4368683" y="771513"/>
            <a:ext cx="208303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85">
            <a:off x="5000777" y="2286063"/>
            <a:ext cx="3639610" cy="44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 userDrawn="1"/>
        </p:nvSpPr>
        <p:spPr>
          <a:xfrm>
            <a:off x="829629" y="5181600"/>
            <a:ext cx="412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“It would be well for us to</a:t>
            </a:r>
            <a:br>
              <a:rPr lang="en-US" sz="2000" i="1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spend a thoughtful hour each day in contemplation of the life of Christ”</a:t>
            </a:r>
          </a:p>
          <a:p>
            <a:pPr algn="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—The Desire of Ages, </a:t>
            </a:r>
            <a:r>
              <a:rPr lang="en-US" sz="2000" dirty="0" smtClean="0">
                <a:latin typeface="Cambria" panose="02040503050406030204" pitchFamily="18" charset="0"/>
              </a:rPr>
              <a:t>p. 83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5486400" y="6520428"/>
            <a:ext cx="356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Books available at </a:t>
            </a:r>
            <a:r>
              <a:rPr lang="en-US" sz="1200" dirty="0" smtClean="0">
                <a:latin typeface="Cambria" panose="02040503050406030204" pitchFamily="18" charset="0"/>
                <a:hlinkClick r:id="rId9"/>
              </a:rPr>
              <a:t>www.AdventistBookCenter.com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9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20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066800"/>
            <a:ext cx="6019800" cy="419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Chapter 1</a:t>
            </a:r>
          </a:p>
          <a:p>
            <a:pPr lvl="0"/>
            <a:r>
              <a:rPr lang="en-US" dirty="0" smtClean="0"/>
              <a:t>Jesus’ Last Journey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410200"/>
            <a:ext cx="6019800" cy="12954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This study is based on Luke 9:51-10:24</a:t>
            </a:r>
          </a:p>
          <a:p>
            <a:pPr lvl="0"/>
            <a:r>
              <a:rPr lang="en-US" dirty="0" smtClean="0"/>
              <a:t>Desire of Ages, chapter 53</a:t>
            </a:r>
          </a:p>
          <a:p>
            <a:pPr lvl="0"/>
            <a:r>
              <a:rPr lang="en-US" dirty="0" smtClean="0"/>
              <a:t>See also Messiah, chapter 53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19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19200"/>
            <a:ext cx="6019800" cy="5334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2400"/>
              </a:spcBef>
              <a:buNone/>
              <a:defRPr sz="4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263" y="76200"/>
            <a:ext cx="8999537" cy="762000"/>
          </a:xfrm>
        </p:spPr>
        <p:txBody>
          <a:bodyPr anchor="ctr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References for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16DF-CE83-4558-B423-7D1BB2E0B11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5406-792C-4CCF-A754-FC16CE8187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144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9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the Samaritans miss out on blessings Jesus could have brought?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486-9 and </a:t>
            </a:r>
            <a:r>
              <a:rPr lang="en-US" i="1" dirty="0" smtClean="0"/>
              <a:t>Messiah</a:t>
            </a:r>
            <a:r>
              <a:rPr lang="en-US" dirty="0" smtClean="0"/>
              <a:t> 274-5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attitudes or prejudices do we have that might make us miss out on blessings?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486-9 and </a:t>
            </a:r>
            <a:r>
              <a:rPr lang="en-US" i="1" dirty="0" smtClean="0"/>
              <a:t>Messiah</a:t>
            </a:r>
            <a:r>
              <a:rPr lang="en-US" dirty="0" smtClean="0"/>
              <a:t> 274-5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is it right to respond with anger while defending</a:t>
            </a:r>
            <a:br>
              <a:rPr lang="en-US" dirty="0" smtClean="0"/>
            </a:br>
            <a:r>
              <a:rPr lang="en-US" dirty="0" smtClean="0"/>
              <a:t>God’s cause?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486-9 and </a:t>
            </a:r>
            <a:r>
              <a:rPr lang="en-US" i="1" dirty="0" smtClean="0"/>
              <a:t>Messiah</a:t>
            </a:r>
            <a:r>
              <a:rPr lang="en-US" dirty="0" smtClean="0"/>
              <a:t> 274-5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nothing offends God more than harassing those who won’t accept our religious views,</a:t>
            </a:r>
            <a:br>
              <a:rPr lang="en-US" dirty="0" smtClean="0"/>
            </a:br>
            <a:r>
              <a:rPr lang="en-US" dirty="0" smtClean="0"/>
              <a:t>what should we do</a:t>
            </a:r>
            <a:br>
              <a:rPr lang="en-US" dirty="0" smtClean="0"/>
            </a:br>
            <a:r>
              <a:rPr lang="en-US" dirty="0" smtClean="0"/>
              <a:t>when others reject</a:t>
            </a:r>
            <a:br>
              <a:rPr lang="en-US" dirty="0" smtClean="0"/>
            </a:br>
            <a:r>
              <a:rPr lang="en-US" dirty="0" smtClean="0"/>
              <a:t>our message?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486-9 and </a:t>
            </a:r>
            <a:r>
              <a:rPr lang="en-US" i="1" dirty="0" smtClean="0"/>
              <a:t>Messiah</a:t>
            </a:r>
            <a:r>
              <a:rPr lang="en-US" dirty="0" smtClean="0"/>
              <a:t> 274-5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might have been the result if Jesus had ignored or encouraged the disciples’ anger at the Samaritans?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486-9 and </a:t>
            </a:r>
            <a:r>
              <a:rPr lang="en-US" i="1" dirty="0" smtClean="0"/>
              <a:t>Messiah</a:t>
            </a:r>
            <a:r>
              <a:rPr lang="en-US" dirty="0" smtClean="0"/>
              <a:t> 274-5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Would they have neglected to share the gospel with the Samaritans after Jesus’ return to heaven?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486-9 and </a:t>
            </a:r>
            <a:r>
              <a:rPr lang="en-US" i="1" dirty="0" smtClean="0"/>
              <a:t>Messiah</a:t>
            </a:r>
            <a:r>
              <a:rPr lang="en-US" dirty="0" smtClean="0"/>
              <a:t> 274-5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If the towns of Galilee will be judged more harshly than heathen towns, will Christians also be judged more harshly than atheists, Muslims, or </a:t>
            </a:r>
            <a:r>
              <a:rPr lang="en-US" sz="4000" dirty="0" err="1" smtClean="0"/>
              <a:t>Budhists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489-90 and </a:t>
            </a:r>
            <a:r>
              <a:rPr lang="en-US" i="1" dirty="0" smtClean="0"/>
              <a:t>Messiah</a:t>
            </a:r>
            <a:r>
              <a:rPr lang="en-US" dirty="0" smtClean="0"/>
              <a:t> 275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we in danger of listening to others and holding on to our traditions instead of trying to understand God’s word for ourselves?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489-90 and </a:t>
            </a:r>
            <a:r>
              <a:rPr lang="en-US" i="1" dirty="0" smtClean="0"/>
              <a:t>Messiah</a:t>
            </a:r>
            <a:r>
              <a:rPr lang="en-US" dirty="0" smtClean="0"/>
              <a:t> 275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recognize this danger in ourselves?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489-90 and </a:t>
            </a:r>
            <a:r>
              <a:rPr lang="en-US" i="1" dirty="0" smtClean="0"/>
              <a:t>Messiah</a:t>
            </a:r>
            <a:r>
              <a:rPr lang="en-US" dirty="0" smtClean="0"/>
              <a:t> 275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can we be</a:t>
            </a:r>
            <a:br>
              <a:rPr lang="en-US" sz="4000" dirty="0" smtClean="0"/>
            </a:br>
            <a:r>
              <a:rPr lang="en-US" sz="4000" dirty="0" smtClean="0"/>
              <a:t>sure that we</a:t>
            </a:r>
            <a:br>
              <a:rPr lang="en-US" sz="4000" dirty="0" smtClean="0"/>
            </a:br>
            <a:r>
              <a:rPr lang="en-US" sz="4000" dirty="0" smtClean="0"/>
              <a:t>heed the knock</a:t>
            </a:r>
            <a:br>
              <a:rPr lang="en-US" sz="4000" dirty="0" smtClean="0"/>
            </a:br>
            <a:r>
              <a:rPr lang="en-US" sz="4000" dirty="0" smtClean="0"/>
              <a:t>at our hearts?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489-90 and </a:t>
            </a:r>
            <a:r>
              <a:rPr lang="en-US" i="1" dirty="0" smtClean="0"/>
              <a:t>Messiah</a:t>
            </a:r>
            <a:r>
              <a:rPr lang="en-US" dirty="0" smtClean="0"/>
              <a:t> 275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4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might be the</a:t>
            </a:r>
            <a:br>
              <a:rPr lang="en-US" dirty="0" smtClean="0"/>
            </a:br>
            <a:r>
              <a:rPr lang="en-US" dirty="0" smtClean="0"/>
              <a:t>result if we do not?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489-90 and </a:t>
            </a:r>
            <a:r>
              <a:rPr lang="en-US" i="1" dirty="0" smtClean="0"/>
              <a:t>Messiah</a:t>
            </a:r>
            <a:r>
              <a:rPr lang="en-US" dirty="0" smtClean="0"/>
              <a:t> 275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only way salvation can be understood?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494-5 and </a:t>
            </a:r>
            <a:r>
              <a:rPr lang="en-US" i="1" dirty="0" smtClean="0"/>
              <a:t>Messiah</a:t>
            </a:r>
            <a:r>
              <a:rPr lang="en-US" dirty="0" smtClean="0"/>
              <a:t> 276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494-5 and </a:t>
            </a:r>
            <a:r>
              <a:rPr lang="en-US" i="1" dirty="0" smtClean="0"/>
              <a:t>Messiah</a:t>
            </a:r>
            <a:r>
              <a:rPr lang="en-US" dirty="0" smtClean="0"/>
              <a:t> 276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greatest religious leaders of that time didn’t understand who Jesus was.  But simple fishermen did.  What does this say to us today?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494-5 and </a:t>
            </a:r>
            <a:r>
              <a:rPr lang="en-US" i="1" dirty="0" smtClean="0"/>
              <a:t>Messiah</a:t>
            </a:r>
            <a:r>
              <a:rPr lang="en-US" dirty="0" smtClean="0"/>
              <a:t> 276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</a:p>
          <a:p>
            <a:r>
              <a:rPr lang="en-US" dirty="0" smtClean="0">
                <a:solidFill>
                  <a:srgbClr val="DE0F13"/>
                </a:solidFill>
              </a:rPr>
              <a:t>Jesus’ Last Journey</a:t>
            </a:r>
            <a:endParaRPr lang="en-US" dirty="0">
              <a:solidFill>
                <a:srgbClr val="DE0F1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This study is based on Luke 9:51-10:24</a:t>
            </a:r>
          </a:p>
          <a:p>
            <a:r>
              <a:rPr lang="en-US" i="1" dirty="0" smtClean="0"/>
              <a:t>The Desire of Ages</a:t>
            </a:r>
            <a:r>
              <a:rPr lang="en-US" dirty="0" smtClean="0"/>
              <a:t>, chapter 53</a:t>
            </a:r>
          </a:p>
          <a:p>
            <a:r>
              <a:rPr lang="en-US" dirty="0" smtClean="0"/>
              <a:t>—See also </a:t>
            </a:r>
            <a:r>
              <a:rPr lang="en-US" i="1" dirty="0" smtClean="0"/>
              <a:t>Messiah</a:t>
            </a:r>
            <a:r>
              <a:rPr lang="en-US" dirty="0" smtClean="0"/>
              <a:t> chapter 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Jesus change His method of working as He neared the end of His Ministry?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486 and </a:t>
            </a:r>
            <a:r>
              <a:rPr lang="en-US" i="1" dirty="0" smtClean="0"/>
              <a:t>Messiah</a:t>
            </a:r>
            <a:r>
              <a:rPr lang="en-US" dirty="0" smtClean="0"/>
              <a:t> 273-4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1066800"/>
            <a:ext cx="6019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What practical benefits did this change bring?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486 and </a:t>
            </a:r>
            <a:r>
              <a:rPr lang="en-US" i="1" dirty="0" smtClean="0"/>
              <a:t>Messiah</a:t>
            </a:r>
            <a:r>
              <a:rPr lang="en-US" dirty="0" smtClean="0"/>
              <a:t> 273-4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risks did this change bring?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486 and </a:t>
            </a:r>
            <a:r>
              <a:rPr lang="en-US" i="1" dirty="0" smtClean="0"/>
              <a:t>Messiah</a:t>
            </a:r>
            <a:r>
              <a:rPr lang="en-US" dirty="0" smtClean="0"/>
              <a:t> 273-4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temptation did Satan use against Jesus at this time?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486 and </a:t>
            </a:r>
            <a:r>
              <a:rPr lang="en-US" i="1" dirty="0" smtClean="0"/>
              <a:t>Messiah</a:t>
            </a:r>
            <a:r>
              <a:rPr lang="en-US" dirty="0" smtClean="0"/>
              <a:t> 273-4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Would that temptation have appealed to you?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486 and </a:t>
            </a:r>
            <a:r>
              <a:rPr lang="en-US" i="1" dirty="0" smtClean="0"/>
              <a:t>Messiah</a:t>
            </a:r>
            <a:r>
              <a:rPr lang="en-US" dirty="0" smtClean="0"/>
              <a:t> 273-4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 one law of His life was the Father’s will.” </a:t>
            </a:r>
          </a:p>
          <a:p>
            <a:r>
              <a:rPr lang="en-US" dirty="0" smtClean="0"/>
              <a:t>How would you describe the “law” of your life?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486 and </a:t>
            </a:r>
            <a:r>
              <a:rPr lang="en-US" i="1" dirty="0" smtClean="0"/>
              <a:t>Messiah</a:t>
            </a:r>
            <a:r>
              <a:rPr lang="en-US" dirty="0" smtClean="0"/>
              <a:t> 273-4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464</Words>
  <Application>Microsoft Office PowerPoint</Application>
  <PresentationFormat>On-screen Show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16</cp:revision>
  <cp:lastPrinted>2014-01-09T17:04:31Z</cp:lastPrinted>
  <dcterms:created xsi:type="dcterms:W3CDTF">2014-01-08T21:13:03Z</dcterms:created>
  <dcterms:modified xsi:type="dcterms:W3CDTF">2014-01-09T17:50:00Z</dcterms:modified>
</cp:coreProperties>
</file>